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5"/>
            <a:ext cx="7772400" cy="165618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театрального творчества «Калейдоскоп»</a:t>
            </a:r>
            <a:endParaRPr lang="ru-RU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77071"/>
            <a:ext cx="5400600" cy="2485529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Кожевникова </a:t>
            </a:r>
          </a:p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Александровна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2880320" cy="248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6696744" cy="5256584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развития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Самостоятельно вести концерты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Самостоятельно проводить игровые программы, владеть аудиторией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Самостоятельно подбирать материал по теме и самостоятельно составлять сценарии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Самостоятельно подбирать костюм для выступления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6840760" cy="468052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деятельности:</a:t>
            </a:r>
            <a:b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театральное искусство</a:t>
            </a:r>
            <a:b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</a:t>
            </a:r>
            <a:b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человек</a:t>
            </a:r>
            <a:b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b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7 до 17 лет</a:t>
            </a:r>
            <a:b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720080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Создание условий для развития у ребенка интереса к театральной деятельности и желание выступать вместе с коллективом сверстников.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Познакомить с основами актерского мастерства.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речь и воображение.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пластику движения, логическое мышление.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Воспитывать интерес к истории нашей страны.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6840760" cy="5328592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Постепенно вырабатывать у ребенка понимание театрального искусства, специфическое «театральное восприятие», основанное на общении «живого артиста» и «живого зрителя».</a:t>
            </a:r>
            <a:b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Побуждать к импровизации с использованием доступных каждому ребенку средств выразительности (мимика, жесты, движения).</a:t>
            </a:r>
            <a:b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Учить согласовывать свои действия с действиями партнера.</a:t>
            </a:r>
            <a:b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Выполнять движения и действия соответственно логике действий персонажей.</a:t>
            </a:r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5400600" cy="165618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3016"/>
            <a:ext cx="2736304" cy="283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6812"/>
            <a:ext cx="2592288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04664"/>
            <a:ext cx="285332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637301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1" y="1772816"/>
            <a:ext cx="2938831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1" y="404664"/>
            <a:ext cx="296184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4680520" cy="15121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коллектив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«Калейдоскоп»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938"/>
            <a:ext cx="374441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714720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923928" cy="26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3501008"/>
            <a:ext cx="43204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4392488" cy="158417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коллектив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«Калейдоскоп»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960440" cy="2687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8396"/>
            <a:ext cx="4115856" cy="2796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960440" cy="2819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8" y="3645024"/>
            <a:ext cx="423072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" y="160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80928"/>
            <a:ext cx="4392488" cy="172819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коллектив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«Калейдоскоп»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09110"/>
            <a:ext cx="396044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7464"/>
            <a:ext cx="2448272" cy="3262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21058"/>
            <a:ext cx="2283718" cy="3080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464"/>
            <a:ext cx="2211710" cy="3097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41" y="129736"/>
            <a:ext cx="235572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Кружок театрального творчества «Калейдоскоп»</vt:lpstr>
      <vt:lpstr>Направление деятельности: театральное искусство  Количество участников: 10 человек  Возраст:  от 7 до 17 лет </vt:lpstr>
      <vt:lpstr>Цели: * Создание условий для развития у ребенка интереса к театральной деятельности и желание выступать вместе с коллективом сверстников. * Познакомить с основами актерского мастерства. * Развивать речь и воображение. * Развивать пластику движения, логическое мышление. * Воспитывать интерес к истории нашей страны. </vt:lpstr>
      <vt:lpstr>Задачи: * Постепенно вырабатывать у ребенка понимание театрального искусства, специфическое «театральное восприятие», основанное на общении «живого артиста» и «живого зрителя». * Побуждать к импровизации с использованием доступных каждому ребенку средств выразительности (мимика, жесты, движения). * Учить согласовывать свои действия с действиями партнера. * Выполнять движения и действия соответственно логике действий персонажей.</vt:lpstr>
      <vt:lpstr>Достижения </vt:lpstr>
      <vt:lpstr>Достижения</vt:lpstr>
      <vt:lpstr>Театральный коллектив «Калейдоскоп»</vt:lpstr>
      <vt:lpstr>Театральный коллектив «Калейдоскоп»</vt:lpstr>
      <vt:lpstr>Театральный коллектив «Калейдоскоп»</vt:lpstr>
      <vt:lpstr>План развития * Самостоятельно вести концерты * Самостоятельно проводить игровые программы, владеть аудиторией * Самостоятельно подбирать материал по теме и самостоятельно составлять сценарии * Самостоятельно подбирать костюм для выступления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театрального творчества «Калейдоскоп»</dc:title>
  <dc:creator>IIK</dc:creator>
  <cp:lastModifiedBy>IIK</cp:lastModifiedBy>
  <cp:revision>14</cp:revision>
  <dcterms:created xsi:type="dcterms:W3CDTF">2020-10-15T07:34:45Z</dcterms:created>
  <dcterms:modified xsi:type="dcterms:W3CDTF">2020-11-09T11:16:05Z</dcterms:modified>
</cp:coreProperties>
</file>