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4960" y="2276872"/>
            <a:ext cx="717408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Хор русской песни </a:t>
            </a:r>
          </a:p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«Радость моя»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632848" cy="10363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4581" y="5085184"/>
            <a:ext cx="82615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Руководитель: Матвеева Виталия Викторовна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940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000">
        <p14:pan dir="u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24744"/>
            <a:ext cx="80648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Направление деятельности: коллектив исполняет  стилизованные народные песни, популярные и авторские песни.</a:t>
            </a:r>
          </a:p>
          <a:p>
            <a:pPr algn="ctr"/>
            <a:endParaRPr lang="ru-RU" sz="3200" dirty="0"/>
          </a:p>
          <a:p>
            <a:pPr algn="ctr"/>
            <a:r>
              <a:rPr lang="ru-RU" sz="3200" dirty="0" smtClean="0"/>
              <a:t>Количество участников: 17 человек.</a:t>
            </a:r>
          </a:p>
          <a:p>
            <a:pPr algn="ctr"/>
            <a:endParaRPr lang="ru-RU" sz="3200" dirty="0"/>
          </a:p>
          <a:p>
            <a:pPr algn="ctr"/>
            <a:r>
              <a:rPr lang="ru-RU" sz="3200" dirty="0" smtClean="0"/>
              <a:t>Возраст участников: 45 +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070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u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045" y="548680"/>
            <a:ext cx="82809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Цели: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/>
              <a:t>Повышение профессионализма в творчестве;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/>
              <a:t>П</a:t>
            </a:r>
            <a:r>
              <a:rPr lang="ru-RU" sz="2800" dirty="0" smtClean="0"/>
              <a:t>овышение уровня вокального исполнения, эмоциональной и правильной подачи произведений.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2800" dirty="0" smtClean="0"/>
          </a:p>
          <a:p>
            <a:r>
              <a:rPr lang="ru-RU" sz="2800" dirty="0" smtClean="0"/>
              <a:t>Задачи: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/>
              <a:t>Регулярная работа над партиями и многоголосием;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/>
              <a:t>Индивидуальная работа над исполнительским мастерством;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/>
              <a:t>Работа над исполнением репертуара под баян и минусовую фонограмму.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897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836712"/>
            <a:ext cx="8136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Достижения и заслуги</a:t>
            </a:r>
          </a:p>
          <a:p>
            <a:pPr algn="ctr"/>
            <a:endParaRPr lang="ru-RU" sz="3200" dirty="0"/>
          </a:p>
          <a:p>
            <a:pPr algn="ctr"/>
            <a:r>
              <a:rPr lang="ru-RU" sz="3200" dirty="0" smtClean="0"/>
              <a:t>Коллектив регулярно выступает в Доме культуры с. </a:t>
            </a:r>
            <a:r>
              <a:rPr lang="ru-RU" sz="3200" dirty="0" err="1" smtClean="0"/>
              <a:t>Новоалексеевское</a:t>
            </a:r>
            <a:r>
              <a:rPr lang="ru-RU" sz="3200" dirty="0" smtClean="0"/>
              <a:t>, участвует в городских и областных мероприятиях. Неоднократно становился дипломантом и лауреатом различных фестивалей и конкурсов.</a:t>
            </a:r>
          </a:p>
          <a:p>
            <a:pPr algn="ctr"/>
            <a:endParaRPr lang="ru-RU" sz="3200" dirty="0"/>
          </a:p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283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8000">
        <p14:pan dir="u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" b="14352"/>
          <a:stretch/>
        </p:blipFill>
        <p:spPr bwMode="auto">
          <a:xfrm>
            <a:off x="0" y="16503"/>
            <a:ext cx="7487546" cy="343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045" y="3284984"/>
            <a:ext cx="6399955" cy="359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9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000">
        <p14:pan dir="u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t="44179" r="20848" b="10572"/>
          <a:stretch/>
        </p:blipFill>
        <p:spPr bwMode="auto">
          <a:xfrm>
            <a:off x="0" y="2908041"/>
            <a:ext cx="9144000" cy="394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45927" r="19657" b="11285"/>
          <a:stretch/>
        </p:blipFill>
        <p:spPr bwMode="auto">
          <a:xfrm>
            <a:off x="1043608" y="6927"/>
            <a:ext cx="685323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93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000">
        <p14:pan dir="u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9625" y="548680"/>
            <a:ext cx="79928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Коллектив «Радость моя»</a:t>
            </a:r>
          </a:p>
          <a:p>
            <a:pPr algn="ctr"/>
            <a:r>
              <a:rPr lang="ru-RU" sz="3200" dirty="0" smtClean="0"/>
              <a:t>постоянно развивается, разучивает новый репертуар, приобретает новые костюмы, участвует в различных проектах.</a:t>
            </a:r>
            <a:endParaRPr lang="ru-RU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1" t="17770" r="21954" b="34944"/>
          <a:stretch/>
        </p:blipFill>
        <p:spPr bwMode="auto">
          <a:xfrm>
            <a:off x="1296334" y="2852936"/>
            <a:ext cx="6679470" cy="338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8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6000">
        <p14:pan dir="u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9334" y="9943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Отзывы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2710" r="3236" b="38724"/>
          <a:stretch/>
        </p:blipFill>
        <p:spPr bwMode="auto">
          <a:xfrm>
            <a:off x="4184073" y="0"/>
            <a:ext cx="4959927" cy="229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r="23894"/>
          <a:stretch/>
        </p:blipFill>
        <p:spPr bwMode="auto">
          <a:xfrm rot="5400000">
            <a:off x="5332688" y="1272273"/>
            <a:ext cx="2664296" cy="496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ownloads\WhatsApp Image 2020-11-10 at 09.40.13 (1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t="7606" r="6873" b="35915"/>
          <a:stretch/>
        </p:blipFill>
        <p:spPr bwMode="auto">
          <a:xfrm>
            <a:off x="0" y="4173376"/>
            <a:ext cx="5551696" cy="26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wnloads\WhatsApp Image 2020-11-10 at 09.39.52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15"/>
          <a:stretch/>
        </p:blipFill>
        <p:spPr bwMode="auto">
          <a:xfrm>
            <a:off x="91147" y="815856"/>
            <a:ext cx="4035090" cy="32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9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10000">
        <p14:pan dir="u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167</TotalTime>
  <Words>132</Words>
  <Application>Microsoft Office PowerPoint</Application>
  <PresentationFormat>Экран (4:3)</PresentationFormat>
  <Paragraphs>22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dcterms:created xsi:type="dcterms:W3CDTF">2020-10-25T13:25:42Z</dcterms:created>
  <dcterms:modified xsi:type="dcterms:W3CDTF">2020-11-10T05:46:41Z</dcterms:modified>
</cp:coreProperties>
</file>