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  <a:latin typeface="Monotype Corsiva" pitchFamily="66" charset="0"/>
              </a:rPr>
              <a:t>«Воплощение»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335758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Руководитель  кружка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Ирина Викторовна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Тарасова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2020г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 descr="C:\Users\IRINA\Desktop\Кузино 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91612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6732240" y="6884392"/>
            <a:ext cx="442392" cy="70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IRINA\Documents\из телефона\IMG_20181219_17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69493">
            <a:off x="2858772" y="625265"/>
            <a:ext cx="3925109" cy="5456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654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Кружок «Воплощение» всегда будет радовать  зрителей  своими яркими  творческими  композициями!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21457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       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Вокальный кружок  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«Воплощение» 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основан в 2016г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Основой всей деятельности кружка является  музыкально – ритмические движения и вокал.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Всего в кружке занимается 15 человек.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600" b="1" dirty="0"/>
          </a:p>
        </p:txBody>
      </p:sp>
      <p:pic>
        <p:nvPicPr>
          <p:cNvPr id="7" name="Содержимое 6" descr="C:\Users\IRINA\Desktop\проект воплощение\i (14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378621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IRINA\Desktop\проект воплощение\IMG_20201014_1738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3225">
            <a:off x="1319235" y="3093239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IRINA\Desktop\проект воплощение\DSCN08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2118">
            <a:off x="6357950" y="2928935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Занятие младшей группы состоит из двух  частей: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1часть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*Музыкально ритмические движения - разминка.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*Разучивание танцев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*Расслабляющая гимнастика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2 часть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*Артикуляционная гимнастика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  *Скороговорки, чистоговорки.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*Упражнения для распевания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* Разучивание новых песен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:\Users\IRINA\Desktop\проект воплощение\IMG_20201014_17375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2784764" cy="20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IRINA\Desktop\проект воплощение\IMG_20201014_1737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2691839" cy="184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IRINA\Desktop\проект воплощение\IMG_20201014_172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72074"/>
            <a:ext cx="2724325" cy="19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IRINA\Desktop\фотки\воплощение\DSCN07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006886"/>
            <a:ext cx="1571636" cy="18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Целью кружка является: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*воспитание гармонически развитой личности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*развитие музыкально-эстетического вкуса и чувства ритма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*расширение  общего кругозора на основе исполнения лучших образцов эстрадной песни и танца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IRINA\AppData\Local\Microsoft\Windows\INetCache\Content.Word\IMG-20201014-WA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4256801" cy="309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RINA\Desktop\фотки\i (6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303587"/>
            <a:ext cx="4739217" cy="355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Задачи кружка :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*Формировать творческое сознание и сосредоточенность внимания, развивать память, активное воображение, слуховые и вибрационные ощущения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*Развивать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вокально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– хоровые навыки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*воспитывать чувства ответственности за свою деятельность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*учить петь чисто и слаженно в унисон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 Проявлять исполнительское мастерство на сцене</a:t>
            </a:r>
            <a:endParaRPr lang="ru-RU" sz="2400" dirty="0"/>
          </a:p>
        </p:txBody>
      </p:sp>
      <p:pic>
        <p:nvPicPr>
          <p:cNvPr id="6" name="Содержимое 5" descr="C:\Users\IRINA\Desktop\IMG-20191228-WA003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464347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IRINA\Desktop\кружок малыши\фото\IMG-20191001-WA0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7945">
            <a:off x="5398821" y="4227782"/>
            <a:ext cx="3160890" cy="2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BatangChe" pitchFamily="49" charset="-127"/>
                <a:cs typeface="Arial" pitchFamily="34" charset="0"/>
              </a:rPr>
              <a:t>Музыкальный кружок «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BatangChe" pitchFamily="49" charset="-127"/>
                <a:cs typeface="Arial" pitchFamily="34" charset="0"/>
              </a:rPr>
              <a:t>Воплощение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BatangChe" pitchFamily="49" charset="-127"/>
                <a:cs typeface="Arial" pitchFamily="34" charset="0"/>
              </a:rPr>
              <a:t>» является постоянным участником мероприятий, проводимых в ДК п.Кузино, имеет  грамоты и дипломы различных мероприятий.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IRINA\Desktop\проект воплощение\i (1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14554"/>
            <a:ext cx="4476782" cy="3357586"/>
          </a:xfrm>
          <a:prstGeom prst="rect">
            <a:avLst/>
          </a:prstGeom>
          <a:noFill/>
        </p:spPr>
      </p:pic>
      <p:pic>
        <p:nvPicPr>
          <p:cNvPr id="3075" name="Picture 3" descr="C:\Users\IRINA\Desktop\проект воплощение\IMG-20200306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357406"/>
            <a:ext cx="307183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Достижения  кружка :</a:t>
            </a:r>
            <a:endParaRPr lang="ru-RU" sz="53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810400" cy="49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Наше закулисье:</a:t>
            </a:r>
            <a:endParaRPr lang="ru-RU" sz="5400" dirty="0"/>
          </a:p>
        </p:txBody>
      </p:sp>
      <p:pic>
        <p:nvPicPr>
          <p:cNvPr id="4098" name="Picture 2" descr="C:\Users\IRINA\Desktop\проект воплощение\IMG-20191228-WA00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85860"/>
            <a:ext cx="2545854" cy="5143536"/>
          </a:xfrm>
          <a:prstGeom prst="rect">
            <a:avLst/>
          </a:prstGeom>
          <a:noFill/>
        </p:spPr>
      </p:pic>
      <p:pic>
        <p:nvPicPr>
          <p:cNvPr id="4099" name="Picture 3" descr="C:\Users\IRINA\Desktop\проект воплощение\IMG-20191001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87542">
            <a:off x="6066256" y="1304562"/>
            <a:ext cx="2920216" cy="2102556"/>
          </a:xfrm>
          <a:prstGeom prst="rect">
            <a:avLst/>
          </a:prstGeom>
          <a:noFill/>
        </p:spPr>
      </p:pic>
      <p:pic>
        <p:nvPicPr>
          <p:cNvPr id="4100" name="Picture 4" descr="C:\Users\IRINA\Desktop\проект воплощение\IMG-20191130-WA0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5130">
            <a:off x="513105" y="1148268"/>
            <a:ext cx="2771242" cy="2078432"/>
          </a:xfrm>
          <a:prstGeom prst="rect">
            <a:avLst/>
          </a:prstGeom>
          <a:noFill/>
        </p:spPr>
      </p:pic>
      <p:pic>
        <p:nvPicPr>
          <p:cNvPr id="4101" name="Picture 5" descr="C:\Users\IRINA\Desktop\проект воплощение\IMG-20200228-WA00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929066"/>
            <a:ext cx="3047979" cy="2285984"/>
          </a:xfrm>
          <a:prstGeom prst="rect">
            <a:avLst/>
          </a:prstGeom>
          <a:noFill/>
        </p:spPr>
      </p:pic>
      <p:pic>
        <p:nvPicPr>
          <p:cNvPr id="4102" name="Picture 6" descr="C:\Users\IRINA\Desktop\проект воплощение\IMG-20191130-WA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25728">
            <a:off x="1331524" y="3489042"/>
            <a:ext cx="2075395" cy="2767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A\Desktop\фрнчик\фон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План развития кружка: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 Учиться выстраивать гармонию  из  нескольких голосов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*Продолжать принимать участие в городских  мероприятиях  и выходить на уровень областных фестивалей</a:t>
            </a:r>
          </a:p>
        </p:txBody>
      </p:sp>
      <p:pic>
        <p:nvPicPr>
          <p:cNvPr id="5122" name="Picture 2" descr="C:\Users\IRINA\Desktop\проект звездочки\DSCN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681068"/>
            <a:ext cx="4235431" cy="317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BatangChe</vt:lpstr>
      <vt:lpstr>Calibri</vt:lpstr>
      <vt:lpstr>Monotype Corsiva</vt:lpstr>
      <vt:lpstr>Тема Office</vt:lpstr>
      <vt:lpstr>«Воплощение»</vt:lpstr>
      <vt:lpstr>       Вокальный кружок  «Воплощение»                                       основан в 2016г       Основой всей деятельности кружка является  музыкально – ритмические движения и вокал.           Всего в кружке занимается 15 человек. </vt:lpstr>
      <vt:lpstr>Занятие младшей группы состоит из двух  частей:        1часть  *Музыкально ритмические движения - разминка.  *Разучивание танцев                                      *Расслабляющая гимнастика  2 часть  *Артикуляционная гимнастика                                        *Скороговорки, чистоговорки.                                                              *Упражнения для распевания                                                                               * Разучивание новых песен</vt:lpstr>
      <vt:lpstr>Целью кружка является: *воспитание гармонически развитой личности *развитие музыкально-эстетического вкуса и чувства ритма *расширение  общего кругозора на основе исполнения лучших образцов эстрадной песни и танца </vt:lpstr>
      <vt:lpstr>          Задачи кружка : *Формировать творческое сознание и сосредоточенность внимания, развивать память, активное воображение, слуховые и вибрационные ощущения  *Развивать вокально – хоровые навыки *воспитывать чувства ответственности за свою деятельность *учить петь чисто и слаженно в унисон * Проявлять исполнительское мастерство на сцене</vt:lpstr>
      <vt:lpstr>Музыкальный кружок «Воплощение» является постоянным участником мероприятий, проводимых в ДК п.Кузино, имеет  грамоты и дипломы различных мероприятий.</vt:lpstr>
      <vt:lpstr>Достижения  кружка :</vt:lpstr>
      <vt:lpstr>Наше закулисье:</vt:lpstr>
      <vt:lpstr>План развития кружка:</vt:lpstr>
      <vt:lpstr>Кружок «Воплощение» всегда будет радовать  зрителей  своими яркими  творческими  композициями!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«Воплощение»</dc:title>
  <dc:creator>IRINA</dc:creator>
  <cp:lastModifiedBy>User</cp:lastModifiedBy>
  <cp:revision>18</cp:revision>
  <dcterms:created xsi:type="dcterms:W3CDTF">2020-10-23T02:07:36Z</dcterms:created>
  <dcterms:modified xsi:type="dcterms:W3CDTF">2020-12-02T10:04:55Z</dcterms:modified>
</cp:coreProperties>
</file>