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60" r:id="rId5"/>
    <p:sldId id="263" r:id="rId6"/>
    <p:sldId id="264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3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2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4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4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2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CF6941-28A0-4A71-86D6-1CC28D9E1BB0}" type="datetimeFigureOut">
              <a:rPr lang="ru-RU" smtClean="0"/>
              <a:t>12.11.2020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2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2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D74F6-8178-4BCC-8F6F-20A7F780B06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9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Documents and Settings\Jay\Рабочий стол\фото\титульн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992966"/>
            <a:ext cx="5715040" cy="46332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5643578"/>
            <a:ext cx="6500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+mj-lt"/>
                <a:cs typeface="Times New Roman" pitchFamily="18" charset="0"/>
              </a:rPr>
              <a:t>Руководитель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+mj-lt"/>
                <a:cs typeface="Times New Roman" pitchFamily="18" charset="0"/>
              </a:rPr>
              <a:t>Ахтариева</a:t>
            </a:r>
            <a:r>
              <a:rPr lang="ru-RU" sz="2000" dirty="0">
                <a:latin typeface="+mj-lt"/>
                <a:cs typeface="Times New Roman" pitchFamily="18" charset="0"/>
              </a:rPr>
              <a:t> </a:t>
            </a:r>
            <a:r>
              <a:rPr lang="ru-RU" sz="2000" dirty="0" err="1">
                <a:latin typeface="+mj-lt"/>
                <a:cs typeface="Times New Roman" pitchFamily="18" charset="0"/>
              </a:rPr>
              <a:t>Зульфия</a:t>
            </a:r>
            <a:r>
              <a:rPr lang="ru-RU" sz="2000" dirty="0">
                <a:latin typeface="+mj-lt"/>
                <a:cs typeface="Times New Roman" pitchFamily="18" charset="0"/>
              </a:rPr>
              <a:t> </a:t>
            </a:r>
            <a:r>
              <a:rPr lang="ru-RU" sz="2000" dirty="0" err="1">
                <a:latin typeface="+mj-lt"/>
                <a:cs typeface="Times New Roman" pitchFamily="18" charset="0"/>
              </a:rPr>
              <a:t>Мутхатовна</a:t>
            </a:r>
            <a:endParaRPr lang="ru-RU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5896" y="6165765"/>
            <a:ext cx="2185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+mj-lt"/>
                <a:cs typeface="Times New Roman" pitchFamily="18" charset="0"/>
              </a:rPr>
              <a:t>Создан в 2001 году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4878"/>
            <a:ext cx="7992889" cy="880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C:\Documents and Settings\Jay\Рабочий стол\фото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169575"/>
            <a:ext cx="4857784" cy="3563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377634"/>
            <a:ext cx="542928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Направление деятельности: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сохранение, развитие традиций национального вокального и хореографического искусства.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30 человек: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взрослые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12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молодежь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7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11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 участников: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 7 до 70 лет</a:t>
            </a:r>
          </a:p>
        </p:txBody>
      </p:sp>
      <p:pic>
        <p:nvPicPr>
          <p:cNvPr id="77827" name="Picture 3" descr="C:\Documents and Settings\Jay\Рабочий стол\фото\IMG_6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363" y="217184"/>
            <a:ext cx="1966926" cy="2952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7158" y="357166"/>
            <a:ext cx="84296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Цель коллектива: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Пропаганда и популяризация татарской культуры среди населения г. Первоуральска, связь с профессиональными артистами через представительство Республики Татарстан в Свердловской области.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Проведение культурных мероприятий для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населения, участие в фестивалях, смотрах и конкурсах разного масштаба.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Documents and Settings\Jay\Рабочий стол\сканы\дипломы\димплом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4" y="4726449"/>
            <a:ext cx="1351071" cy="19172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79" name="Picture 3" descr="C:\Documents and Settings\Jay\Рабочий стол\сканы\дипломы\диплом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733096"/>
            <a:ext cx="1346386" cy="1910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0" name="Picture 4" descr="C:\Documents and Settings\Jay\Рабочий стол\сканы\дипломы\диплом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0" y="4714908"/>
            <a:ext cx="1359203" cy="1928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1" name="Picture 5" descr="C:\Documents and Settings\Jay\Рабочий стол\сканы\дипломы\диплом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714886"/>
            <a:ext cx="1357322" cy="1926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2" name="Picture 6" descr="C:\Documents and Settings\Jay\Рабочий стол\сканы\дипломы\скан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751158"/>
            <a:ext cx="1285884" cy="1820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3" name="Picture 7" descr="C:\Documents and Settings\Jay\Рабочий стол\сканы\дипломы\скан 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4" y="714356"/>
            <a:ext cx="1289363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4" name="Picture 8" descr="C:\Documents and Settings\Jay\Рабочий стол\сканы\дипломы\скан 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630" y="714356"/>
            <a:ext cx="1311855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5" name="Picture 9" descr="C:\Documents and Settings\Jay\Рабочий стол\сканы\дипломы\скан 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86644" y="714356"/>
            <a:ext cx="128707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6" name="Picture 10" descr="C:\Documents and Settings\Jay\Рабочий стол\сканы\дипломы\скан 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0034" y="2689378"/>
            <a:ext cx="1357322" cy="19540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7" name="Picture 11" descr="C:\Documents and Settings\Jay\Рабочий стол\сканы\дипломы\скан 6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14612" y="2714622"/>
            <a:ext cx="1357322" cy="1904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8" name="Picture 12" descr="C:\Documents and Settings\Jay\Рабочий стол\сканы\дипломы\скан 7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00628" y="2714620"/>
            <a:ext cx="1357322" cy="18763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5789" name="Picture 13" descr="C:\Documents and Settings\Jay\Рабочий стол\сканы\дипломы\скан 8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86646" y="2714620"/>
            <a:ext cx="1307851" cy="1888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786050" y="2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Достижения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786050" y="58145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Отзывы о работе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933056"/>
            <a:ext cx="5817550" cy="2535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698" y="1196752"/>
            <a:ext cx="4679514" cy="2395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Jay\Рабочий стол\сканы\июнь 2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99739"/>
            <a:ext cx="2928958" cy="1814883"/>
          </a:xfrm>
          <a:prstGeom prst="rect">
            <a:avLst/>
          </a:prstGeom>
          <a:noFill/>
        </p:spPr>
      </p:pic>
      <p:pic>
        <p:nvPicPr>
          <p:cNvPr id="3" name="Picture 3" descr="C:\Documents and Settings\Jay\Рабочий стол\сканы\июнь 2017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799101"/>
            <a:ext cx="2928958" cy="2129835"/>
          </a:xfrm>
          <a:prstGeom prst="rect">
            <a:avLst/>
          </a:prstGeom>
          <a:noFill/>
        </p:spPr>
      </p:pic>
      <p:pic>
        <p:nvPicPr>
          <p:cNvPr id="4" name="Picture 4" descr="C:\Documents and Settings\Jay\Рабочий стол\сканы\июнь 2017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57234"/>
            <a:ext cx="2640814" cy="1900549"/>
          </a:xfrm>
          <a:prstGeom prst="rect">
            <a:avLst/>
          </a:prstGeom>
          <a:noFill/>
        </p:spPr>
      </p:pic>
      <p:pic>
        <p:nvPicPr>
          <p:cNvPr id="5" name="Picture 5" descr="C:\Documents and Settings\Jay\Рабочий стол\сканы\май 2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688945"/>
            <a:ext cx="2786082" cy="2025941"/>
          </a:xfrm>
          <a:prstGeom prst="rect">
            <a:avLst/>
          </a:prstGeom>
          <a:noFill/>
        </p:spPr>
      </p:pic>
      <p:pic>
        <p:nvPicPr>
          <p:cNvPr id="6" name="Picture 6" descr="C:\Documents and Settings\Jay\Рабочий стол\сканы\20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0147" y="2928934"/>
            <a:ext cx="2659177" cy="1785950"/>
          </a:xfrm>
          <a:prstGeom prst="rect">
            <a:avLst/>
          </a:prstGeom>
          <a:noFill/>
        </p:spPr>
      </p:pic>
      <p:pic>
        <p:nvPicPr>
          <p:cNvPr id="7" name="Picture 7" descr="C:\Documents and Settings\Jay\Рабочий стол\сканы\июнь 201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760382"/>
            <a:ext cx="2786082" cy="2025940"/>
          </a:xfrm>
          <a:prstGeom prst="rect">
            <a:avLst/>
          </a:prstGeom>
          <a:noFill/>
        </p:spPr>
      </p:pic>
      <p:pic>
        <p:nvPicPr>
          <p:cNvPr id="8" name="Picture 8" descr="C:\Documents and Settings\Jay\Рабочий стол\сканы\сентябрь 201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0" y="4714886"/>
            <a:ext cx="2714644" cy="1973993"/>
          </a:xfrm>
          <a:prstGeom prst="rect">
            <a:avLst/>
          </a:prstGeom>
          <a:noFill/>
        </p:spPr>
      </p:pic>
      <p:pic>
        <p:nvPicPr>
          <p:cNvPr id="9" name="Picture 9" descr="C:\Documents and Settings\Jay\Рабочий стол\сканы\июль 201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2956" y="4714886"/>
            <a:ext cx="2989044" cy="19875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3392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571482"/>
            <a:ext cx="84296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развития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концертной деятельности на площадках г.Екатеринбурга,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г.Первоуральска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других населенных пунктах Свердловской области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Принятие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участия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областных и межрегиональных фестивалях, конкурсах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Пошив костюмов для детской танцевальной группы</a:t>
            </a:r>
          </a:p>
          <a:p>
            <a:pPr>
              <a:buFont typeface="Arial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Обучение детей татарскому языку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32656"/>
            <a:ext cx="84296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Приглашаем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наш Народный коллектив татарской культуры «Тургай»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взрослых, молодежь и детей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(занятия бесплатные)</a:t>
            </a:r>
          </a:p>
        </p:txBody>
      </p:sp>
      <p:pic>
        <p:nvPicPr>
          <p:cNvPr id="78850" name="Picture 2" descr="C:\Documents and Settings\Jay\Рабочий стол\фото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072" y="1584717"/>
            <a:ext cx="2926646" cy="2130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6255665"/>
            <a:ext cx="842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Тел.: 8(904)548-33-63 -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Ахтариева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Зульфия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Мутхатовна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1" name="Picture 3" descr="C:\Documents and Settings\Jay\Рабочий стол\фото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85485"/>
            <a:ext cx="2500330" cy="2129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2" name="Picture 4" descr="C:\Documents and Settings\Jay\Рабочий стол\фото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787956"/>
            <a:ext cx="3643338" cy="2427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3" name="Picture 5" descr="C:\Documents and Settings\Jay\Рабочий стол\фото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4" y="3809432"/>
            <a:ext cx="3846023" cy="2405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855" name="Picture 7" descr="C:\Documents and Settings\Jay\Рабочий стол\фото\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571612"/>
            <a:ext cx="321470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185</TotalTime>
  <Words>142</Words>
  <Application>Microsoft Office PowerPoint</Application>
  <PresentationFormat>Экран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Первоуральское муниципальное бюджетное учреждение культуры «Централизованная клубная система»</dc:title>
  <dc:creator>Джей</dc:creator>
  <cp:lastModifiedBy>User</cp:lastModifiedBy>
  <cp:revision>23</cp:revision>
  <dcterms:created xsi:type="dcterms:W3CDTF">2020-10-26T06:57:56Z</dcterms:created>
  <dcterms:modified xsi:type="dcterms:W3CDTF">2020-11-12T05:15:21Z</dcterms:modified>
</cp:coreProperties>
</file>