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431" autoAdjust="0"/>
  </p:normalViewPr>
  <p:slideViewPr>
    <p:cSldViewPr>
      <p:cViewPr varScale="1">
        <p:scale>
          <a:sx n="95" d="100"/>
          <a:sy n="95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D3A6-28A4-4C63-B682-D1086B5E7E7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F859-A8EF-475E-9926-D1FEF531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4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4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5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0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6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9845" y="89438"/>
            <a:ext cx="2397151" cy="2500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432" y="4660065"/>
            <a:ext cx="1479918" cy="20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Логотипы ЦКС\Логотип ЦКС си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" y="227342"/>
            <a:ext cx="630760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941040"/>
            <a:ext cx="568271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Ансамбль русской песни</a:t>
            </a:r>
            <a:b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«Черемушки»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8026" y="5779631"/>
            <a:ext cx="4663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Руководитель: </a:t>
            </a:r>
          </a:p>
          <a:p>
            <a:pPr algn="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Полушкина Надежда Васильевна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64479"/>
            <a:ext cx="5095154" cy="339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0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84" y="1785501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Популяризация русской песни, хоровое пение, гастрольная деятельность, участие в мероприятиях городского округа Первоуральск.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Возраст: 60 +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Количество: 16 человек</a:t>
            </a:r>
          </a:p>
        </p:txBody>
      </p:sp>
      <p:pic>
        <p:nvPicPr>
          <p:cNvPr id="1026" name="Picture 2" descr="C:\Users\User\Pictures\Логотипы ЦКС\Логотип ЦКС си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7" y="260648"/>
            <a:ext cx="630760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168" y="1016060"/>
            <a:ext cx="7082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Направление деятельности:</a:t>
            </a:r>
          </a:p>
        </p:txBody>
      </p:sp>
      <p:pic>
        <p:nvPicPr>
          <p:cNvPr id="5" name="Picture 2" descr="C:\Users\01\Desktop\турбаза чусовая.JPG"/>
          <p:cNvPicPr>
            <a:picLocks noChangeAspect="1" noChangeArrowheads="1"/>
          </p:cNvPicPr>
          <p:nvPr/>
        </p:nvPicPr>
        <p:blipFill>
          <a:blip r:embed="rId3" cstate="print"/>
          <a:srcRect b="13055"/>
          <a:stretch>
            <a:fillRect/>
          </a:stretch>
        </p:blipFill>
        <p:spPr bwMode="auto">
          <a:xfrm>
            <a:off x="3707904" y="3573016"/>
            <a:ext cx="5174585" cy="303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93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35724"/>
            <a:ext cx="4480778" cy="172819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Пропаганда русской песни Возрождение интереса к народной песне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tModernAP" pitchFamily="82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Прививать любовь и уважение к духовному наследию</a:t>
            </a:r>
          </a:p>
        </p:txBody>
      </p:sp>
      <p:pic>
        <p:nvPicPr>
          <p:cNvPr id="1026" name="Picture 2" descr="C:\Users\User\Pictures\Логотипы ЦКС\Логотип ЦКС си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7" y="260648"/>
            <a:ext cx="630760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3393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клубного 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2564" y="4657293"/>
            <a:ext cx="1912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5431350"/>
            <a:ext cx="6162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Раскрывать и приумножать творческие способности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 участников ансамбля. Учить воспринимать музыку,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 как важную часть жизни человека</a:t>
            </a:r>
          </a:p>
          <a:p>
            <a:endParaRPr lang="ru-RU" dirty="0"/>
          </a:p>
        </p:txBody>
      </p:sp>
      <p:pic>
        <p:nvPicPr>
          <p:cNvPr id="7" name="Picture 2" descr="C:\Users\01\Desktop\мас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290" y="1815076"/>
            <a:ext cx="3804691" cy="270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07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365971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Ансамбль русской песни организован в сентябре 1987 года.</a:t>
            </a:r>
          </a:p>
          <a:p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Ансамбль всегда в поиске и обновлении репертуара, пропагандирует старинные и современные песни, а так же ищет новые подходы в творчестве, для того чтобы доставлять нашим зрителям радость от встречи </a:t>
            </a:r>
          </a:p>
          <a:p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с русской песней.</a:t>
            </a:r>
          </a:p>
          <a:p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Коллектив популярен в родном городе. Постоянно дают концерты как для взрослой аудитории, так и для детей. «Черёмушки» частые гости в школах, детских садах, дворовых клубах, библиотеках, дают концерты в доме ребёнка и в доме инвалидов, при храмах..</a:t>
            </a:r>
          </a:p>
          <a:p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ArtModernAP" pitchFamily="82" charset="0"/>
              </a:rPr>
              <a:t>Является Лауреатом, дипломантом городских, областных, Всероссийских конкурсов и фестивалей.</a:t>
            </a:r>
          </a:p>
          <a:p>
            <a:endParaRPr lang="ru-RU" dirty="0"/>
          </a:p>
        </p:txBody>
      </p:sp>
      <p:pic>
        <p:nvPicPr>
          <p:cNvPr id="1026" name="Picture 2" descr="C:\Users\User\Pictures\Логотипы ЦКС\Логотип ЦКС си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7" y="260648"/>
            <a:ext cx="630760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55841"/>
            <a:ext cx="57617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Достижения коллектива:</a:t>
            </a:r>
          </a:p>
        </p:txBody>
      </p:sp>
    </p:spTree>
    <p:extLst>
      <p:ext uri="{BB962C8B-B14F-4D97-AF65-F5344CB8AC3E}">
        <p14:creationId xmlns:p14="http://schemas.microsoft.com/office/powerpoint/2010/main" val="216097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Логотипы ЦКС\Логотип ЦКС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7" y="260648"/>
            <a:ext cx="630760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81841"/>
              </p:ext>
            </p:extLst>
          </p:nvPr>
        </p:nvGraphicFramePr>
        <p:xfrm>
          <a:off x="1403648" y="933505"/>
          <a:ext cx="2358239" cy="333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4" imgW="5667037" imgH="8019948" progId="Acrobat.Document.11">
                  <p:embed/>
                </p:oleObj>
              </mc:Choice>
              <mc:Fallback>
                <p:oleObj name="Acrobat Document" r:id="rId4" imgW="5667037" imgH="801994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933505"/>
                        <a:ext cx="2358239" cy="333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 descr="blob:https://web.whatsapp.com/8f51db50-35bf-48fa-9c9b-b521e14572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009789" cy="2257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s://sun9-29.userapi.com/c851428/v851428077/1ba811/z4ehh30q7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543800"/>
            <a:ext cx="2687236" cy="34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2133"/>
            <a:ext cx="2503636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6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87F98-E1F2-4EA2-85E8-1551B057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Отзывы о работе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00C965-665E-4BBF-84BE-386630E52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1017" r="56059" b="7512"/>
          <a:stretch/>
        </p:blipFill>
        <p:spPr>
          <a:xfrm rot="5400000">
            <a:off x="2361743" y="3109646"/>
            <a:ext cx="1359666" cy="4139952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80C858-81FE-4D4F-992B-87F998D88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5341" r="6010" b="3113"/>
          <a:stretch/>
        </p:blipFill>
        <p:spPr>
          <a:xfrm rot="16200000">
            <a:off x="5938952" y="3959517"/>
            <a:ext cx="2213162" cy="331236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4D5AD82-37CF-4E1D-A7E0-8C37073AC7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3763" b="1642"/>
          <a:stretch/>
        </p:blipFill>
        <p:spPr>
          <a:xfrm rot="16200000">
            <a:off x="1173309" y="1269577"/>
            <a:ext cx="2325150" cy="344864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AF5673-5A46-41D2-A1B9-6964EA6BF8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8969" r="8473" b="504"/>
          <a:stretch/>
        </p:blipFill>
        <p:spPr>
          <a:xfrm rot="16200000">
            <a:off x="4901208" y="1234980"/>
            <a:ext cx="2304256" cy="35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412776"/>
            <a:ext cx="432048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tModernAP" pitchFamily="82" charset="0"/>
              </a:rPr>
              <a:t>Ансамбль русской песни</a:t>
            </a:r>
          </a:p>
          <a:p>
            <a:r>
              <a:rPr lang="ru-RU" sz="2800" b="1" dirty="0">
                <a:solidFill>
                  <a:srgbClr val="0070C0"/>
                </a:solidFill>
                <a:latin typeface="ArtModernAP" pitchFamily="82" charset="0"/>
              </a:rPr>
              <a:t> «Черемушки» планирует: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tModernAP" pitchFamily="82" charset="0"/>
              </a:rPr>
              <a:t>Осуществлять концертную деятельность в городах области и за её пределами</a:t>
            </a:r>
            <a:endParaRPr lang="en-US" sz="2800" b="1" dirty="0">
              <a:solidFill>
                <a:srgbClr val="0070C0"/>
              </a:solidFill>
              <a:latin typeface="ArtModernAP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tModernAP" pitchFamily="82" charset="0"/>
              </a:rPr>
              <a:t>Участвовать в конкурсах, фестивалях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tModernAP" pitchFamily="82" charset="0"/>
              </a:rPr>
              <a:t>Расширять репертуар коллектива новыми песнями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>
              <a:solidFill>
                <a:srgbClr val="0070C0"/>
              </a:solidFill>
              <a:latin typeface="ArtModernAP" pitchFamily="8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tModernAP" pitchFamily="82" charset="0"/>
            </a:endParaRPr>
          </a:p>
          <a:p>
            <a:endParaRPr lang="en-US" sz="2800" b="1" dirty="0">
              <a:solidFill>
                <a:srgbClr val="0070C0"/>
              </a:solidFill>
              <a:latin typeface="ArtModernAP" pitchFamily="82" charset="0"/>
            </a:endParaRPr>
          </a:p>
          <a:p>
            <a:endParaRPr lang="ru-RU" sz="2800" b="1" dirty="0">
              <a:solidFill>
                <a:srgbClr val="0070C0"/>
              </a:solidFill>
              <a:latin typeface="ArtModernAP" pitchFamily="82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Pictures\Логотипы ЦКС\Логотип ЦКС си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7" y="260648"/>
            <a:ext cx="630760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01\Desktop\мнас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851920" cy="255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221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ArtModernAP</vt:lpstr>
      <vt:lpstr>Calibri</vt:lpstr>
      <vt:lpstr>Тема1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о работе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 Вершинин</cp:lastModifiedBy>
  <cp:revision>15</cp:revision>
  <dcterms:created xsi:type="dcterms:W3CDTF">2020-10-26T06:28:38Z</dcterms:created>
  <dcterms:modified xsi:type="dcterms:W3CDTF">2020-11-12T10:23:59Z</dcterms:modified>
</cp:coreProperties>
</file>