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61" r:id="rId3"/>
    <p:sldId id="264" r:id="rId4"/>
    <p:sldId id="268" r:id="rId5"/>
    <p:sldId id="267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84976" cy="18002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ДК с.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Битимка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492896"/>
            <a:ext cx="30963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Кружок -  </a:t>
            </a: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«Карабас </a:t>
            </a:r>
            <a:r>
              <a:rPr lang="ru-RU" sz="32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Барабас</a:t>
            </a: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» 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(театральный кружок) </a:t>
            </a:r>
            <a:r>
              <a:rPr lang="ru-RU" sz="3200" b="1" dirty="0">
                <a:solidFill>
                  <a:srgbClr val="002060"/>
                </a:solidFill>
              </a:rPr>
              <a:t>Руководитель </a:t>
            </a:r>
            <a:r>
              <a:rPr lang="ru-RU" sz="3200" b="1" dirty="0" smtClean="0">
                <a:solidFill>
                  <a:srgbClr val="002060"/>
                </a:solidFill>
              </a:rPr>
              <a:t>– </a:t>
            </a:r>
            <a:r>
              <a:rPr lang="ru-RU" sz="3200" b="1" dirty="0" err="1" smtClean="0">
                <a:solidFill>
                  <a:srgbClr val="002060"/>
                </a:solidFill>
              </a:rPr>
              <a:t>Намитова</a:t>
            </a:r>
            <a:r>
              <a:rPr lang="ru-RU" sz="3200" b="1" dirty="0" smtClean="0">
                <a:solidFill>
                  <a:srgbClr val="002060"/>
                </a:solidFill>
              </a:rPr>
              <a:t> Наталья Владимировна</a:t>
            </a:r>
            <a:endParaRPr lang="ru-RU" sz="3200" b="1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5" name="Picture 2" descr="C:\Users\Admin\Desktop\ФОТО для презентаций\КАРАБАС БАРАБАС\IMG-20200325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4926884" cy="36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ownloads\ЛОГОТИПЫ\Логотип ЦКС сини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086614" cy="78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8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Театр играет огромную роль в нравственном и эстетическом воспитании детей. Занятия в театральном кружке развивают у детей фантазию, память, мышление, артистические способности, знакомят с множеством детских сказок, способствуют развитию общительности, коммуникабельности, развивают двигательную активность.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38423" y="2675467"/>
            <a:ext cx="3626065" cy="345069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Liberation Serif" panose="02020603050405020304" pitchFamily="18" charset="0"/>
              </a:rPr>
              <a:t>Списочный состав – 30 участников</a:t>
            </a:r>
            <a:endParaRPr lang="ru-RU" b="1" dirty="0">
              <a:latin typeface="Liberation Serif" panose="02020603050405020304" pitchFamily="18" charset="0"/>
            </a:endParaRPr>
          </a:p>
          <a:p>
            <a:r>
              <a:rPr lang="ru-RU" b="1" dirty="0" smtClean="0">
                <a:latin typeface="Liberation Serif" panose="02020603050405020304" pitchFamily="18" charset="0"/>
              </a:rPr>
              <a:t>(23 – дети,</a:t>
            </a:r>
            <a:endParaRPr lang="ru-RU" b="1" dirty="0">
              <a:latin typeface="Liberation Serif" panose="02020603050405020304" pitchFamily="18" charset="0"/>
            </a:endParaRPr>
          </a:p>
          <a:p>
            <a:r>
              <a:rPr lang="ru-RU" b="1" dirty="0" smtClean="0">
                <a:latin typeface="Liberation Serif" panose="02020603050405020304" pitchFamily="18" charset="0"/>
              </a:rPr>
              <a:t>7- молодежь)</a:t>
            </a:r>
            <a:endParaRPr lang="ru-RU" b="1" dirty="0">
              <a:latin typeface="Liberation Serif" panose="02020603050405020304" pitchFamily="18" charset="0"/>
            </a:endParaRPr>
          </a:p>
        </p:txBody>
      </p:sp>
      <p:pic>
        <p:nvPicPr>
          <p:cNvPr id="2050" name="Picture 2" descr="C:\Users\Admin\Desktop\ФОТО для презентаций\КАРАБАС БАРАБАС\DSCF99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975" y="5013176"/>
            <a:ext cx="2489448" cy="16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клубные формирования\КАРАБС БРАБАС\image (4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86454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1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7"/>
    </mc:Choice>
    <mc:Fallback xmlns="">
      <p:transition spd="slow" advTm="879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9"/>
            <a:ext cx="7931224" cy="247078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Цель </a:t>
            </a:r>
            <a:r>
              <a:rPr lang="ru-RU" sz="32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программы:</a:t>
            </a:r>
            <a:br>
              <a:rPr lang="ru-RU" sz="32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Приобщение детей и </a:t>
            </a:r>
            <a:r>
              <a:rPr lang="ru-RU" sz="3200" b="1" dirty="0" err="1">
                <a:solidFill>
                  <a:srgbClr val="C00000"/>
                </a:solidFill>
                <a:latin typeface="Liberation Serif" panose="02020603050405020304" pitchFamily="18" charset="0"/>
              </a:rPr>
              <a:t>подросков</a:t>
            </a:r>
            <a:r>
              <a:rPr lang="ru-RU" sz="32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 к творчеству, выявление и развитие их творческих способностей.</a:t>
            </a:r>
            <a:br>
              <a:rPr lang="ru-RU" sz="3200" b="1" dirty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3074" name="Picture 2" descr="C:\Users\Admin\Desktop\ФОТО для презентаций\КАРАБАС БАРАБАС\IMG_20191228_125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660232" cy="37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38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3"/>
    </mc:Choice>
    <mc:Fallback xmlns="">
      <p:transition spd="slow" advTm="724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4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ЗАДАЧИ: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844824"/>
            <a:ext cx="8568951" cy="4896544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2060849"/>
            <a:ext cx="36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Формировать практические навыки творческой деятельности.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 Развивать культуру и технику речи, память, воображение, артистические способности.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 Воспитывать способность улавливать и эмоционально воспринимать нравственную суть поступков героев произведений.</a:t>
            </a:r>
          </a:p>
        </p:txBody>
      </p:sp>
      <p:pic>
        <p:nvPicPr>
          <p:cNvPr id="4099" name="Picture 3" descr="C:\Users\Admin\Desktop\клубные формирования\КАРАБС БРАБАС\image (5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0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НАШИ ЗНЯТИЯ И ВЫСТУПЛЕНИЯ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 descr="C:\Users\Admin\Desktop\ФОТО для презентаций\КАРАБАС БАРАБАС\IMG-20191228-W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08562"/>
            <a:ext cx="4032448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ФОТО для презентаций\КАРАБАС БАРАБАС\IMG-20191230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4690"/>
            <a:ext cx="4032448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ФОТО для презентаций\КАРАБАС БАРАБАС\IMG_20181222_123115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263878"/>
            <a:ext cx="3083915" cy="231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esktop\ФОТО для презентаций\IMG_20190509_1253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924235"/>
            <a:ext cx="3068991" cy="229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4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5389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ПЛАН РАЗВИТИЯ –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Учить детей ориентироваться в пространстве, равномерно размещаться на площадке, строить диалог с партнером на заданную тему; развивать способность произвольно напрягать и расслаблять отдельные группы мышц, запоминать слова героев спектаклей; развивать зрительное, слуховое внимание, память, наблюдательность, образное мышление, фантазию, воображение, интерес к сценическому искусству; упражнять в четком произношении слов, отрабатывать дикцию; воспитывать нравственно-эстетические качества.</a:t>
            </a:r>
            <a:br>
              <a:rPr lang="ru-RU" sz="2000" b="1" dirty="0">
                <a:solidFill>
                  <a:srgbClr val="7030A0"/>
                </a:solidFill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принимать </a:t>
            </a:r>
            <a:r>
              <a:rPr lang="ru-RU" sz="20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участие в </a:t>
            </a:r>
            <a:r>
              <a:rPr lang="ru-RU" sz="20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конкурсах, фестивалях, смотрах в том числе концертно-гастрольную деятельность;</a:t>
            </a:r>
            <a:br>
              <a:rPr lang="ru-RU" sz="2000" b="1" dirty="0">
                <a:solidFill>
                  <a:srgbClr val="7030A0"/>
                </a:solidFill>
                <a:latin typeface="Liberation Serif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Систематически обогащать репертуар постановочными работами, отвечающими интересам участников и критериям </a:t>
            </a:r>
            <a:r>
              <a:rPr lang="ru-RU" sz="20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художественности.</a:t>
            </a:r>
            <a:endParaRPr lang="ru-RU" sz="2000" b="1" dirty="0">
              <a:solidFill>
                <a:srgbClr val="7030A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260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Участники клубного формирования принимают  участие  во многих мероприятиях, проводимых  Домом Культуры.</a:t>
            </a:r>
            <a:endParaRPr lang="ru-RU" sz="2400" b="1" dirty="0">
              <a:solidFill>
                <a:srgbClr val="7030A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146" name="Picture 2" descr="C:\Users\Admin\Desktop\ФОТО для презентаций\IMG-20190509-WA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10908"/>
            <a:ext cx="3609974" cy="203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ФОТО для презентаций\IMG_20180818_1359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609974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esktop\клубные формирования\КАРАБС БРАБАС\image (2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26" y="1772816"/>
            <a:ext cx="4149526" cy="233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\Desktop\клубные формирования\КАРАБС БРАБАС\image (39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26" y="4184759"/>
            <a:ext cx="4149526" cy="233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79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44442" y="338328"/>
            <a:ext cx="4142358" cy="12527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Книга отзывов и предложений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s://lh3.googleusercontent.com/yEOlUy1tbirOC5HUZdDHo6Gr7Jlau0jnLyWI_oRARgNX2bFCzXfabrGLqXSBWOqhmYTLAHBJ6OsPOlwb8ycOPGyl9FjcGJ3kfsnioXCBNsu4jALOG0GPYdFssOSApqfFVpFfanx-0glVCd3GPi2YJRUmD6Z3P60qC6eKW8-iaGBfr6MzzCYThpURGSkFn38ZHTR-umRZGrZ6n1663PDHMm-iVADsEdfE165MQSMd-jImNhhpAJtVRsYGwOguTJrKJD6kXp14F7vycr1hJvrV0OBz4Lk_DerVOjP7oa5f6wwTm-mK1rmEGjNArG2dKeBvJxs92k_qvmjMRNr4YN0PtJJJOm8yxIOYPTh0KzzcUAnsulcrXxpi67_pF6TA-eBOYBW3hD_eYZPbJRPhUMSrqMhfmhyKnlADA-JSn5f3IliMbROJja94FMwLlAUQmaF7yUW8-4bHLFjvBvctQFyM3PSA1YG6QSIBoZaKuMJIY_TOuLxrct0sh4nOVZUf41PaJjBC8ZyziRU0eJn2svsi7ofUwsNpmJHWCEDFNXYqZF6j7XjrpRZKxD3KE_8EYyhvW43_w3mmCKKjXK6kbbzgEAzk5o65H7U6APlP5c8SUbAkdxPlawTJgHvuaL8GIjRebUjK2hpNHDAAjzlPmCV5TPVUFaGSD-6Jf7PwGVSvEPkffLV8CtRsKDzdHbUGlQ=w352-h625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45376" y="3299241"/>
            <a:ext cx="2377218" cy="42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_rGBNSlvlnckgM8l_hIj3_oRYZQizOtuiii8_5P8JULfrI_qwL-Kt8YkNzwRDBLwKwTkDsp-lcdi86DNXeZLmTmBDU_Wj117PgcyW6brmU8J1g59Im79sb0Ym6G8yvcCK3Fe4yjTbSOdnm7tMnk5tV25EBcg_cVwkTukF97V5QKtG-IJBR8MucQeZyzeGZSKxoXDrgSak6-akB8YdovsZDwtCj-Pn-NmKRD7zDGac7qWagm_1IgiqWp1fcSv_T90z_rrhERP-Hk2l6H3BM7-bQXjbHgy4itMPQwLMlHnO1tDfnZ_H69S7nzT2Z7iHILLdUuuvZeco1f7Drk-FC6X22GHJiZqcFvFvtMNGhxXe3BqZE75JxDOF6Qk3gxpDn9p7dg1PzSz4-JwPtlwIh-ulFJmeKVq0vX0Qki_clrJnWis4xCjV44nCgNGKEuiEVe6tT7K_D86MF5SDK-xYZifglRU-0gXV3DOh5EHtb62Rm1NmDqf6G1hcJYWCxzQMr8dBQScjLYksMSyt2WgpPlWIvXRI2XNq1Ehv6ENieFbrGzsy_ANQKZywoxBm4btSvMdR4ZgYPyNs2g64KtTCHhDqPv52dBk_e3sxbbXTYtd0xqCRSCFeXdJ42zKH6cNhQXYwQx3NERwzayqRg4iVMiV6RbTE90SX-YZVlqUCHK2JZafsjjehJl2Ze3cPGO5uQ=w352-h625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38608" y="1261290"/>
            <a:ext cx="2132750" cy="378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3.googleusercontent.com/bnP8DSFJQLuJO4SmZuuij93_djhZCw20Wka4Pq2P4icwhJH6aLbC_9cZ_HuPLpdljveEK_iQTcavnimXyzi4ZDa31ekHlkT2S5TghQFv6wGMeTcC6CAat-drjXsDhifciBYV_KInUlVKoOyMQPh301LpLO5dl8QDOUu_UEE2A7m-0JHNdZlfo8gnqzCBz4OwodUHHCJ_Qow4HeK56G9qr2qMUAweCRSBeVEY4BcbpbGbeQeSlpKHSGbX7h8EfsNfw4hwnukShWrOo_X8mTABWyKaaiEEwFE-N1rsXJCgKZnnu_CJW7PjbrV_7JAq7WeriVt11P6G13ss_55CrNe-Jq4J7a0uKpHdt3qLux9Ddy8Tkbx9DNabAR8CI0ITdgGWuqeanrOraOEpsSsKpWVSszFkZ4ZRH3pQy6NNXFKJtRzx9kszOTcZfoR4cMRWT_WScj1OK9wfE8DqgE3hDzZacepyPZSVYy0-p1dmXtzfc6MRnG0kKs3QggZEIbUHqmh7xMXAexsA4DshGKb87iQZ5loxKYJQR2b_uKISB1nkhC4HKtoSWJ2N5lIiCJhT4QDWZsoHdjHIHtzZxdtJDrKqExWoRL4NIXbTRtjH-jELGJzy7B8rggCdVFUHAMaEeivhlUUCa6G1WPnlPaK4gvw2I0kBpg-BhN9Dgfvjbur-uPaXPdmt4QT6FuH_k3aCBw=w1112-h625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29913" y="3131677"/>
            <a:ext cx="4380499" cy="246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fJOcrw7No4iViG4SQyyyID0mN83rlKx9nS-8pM0YohxXJs74_tLMT4EdsXDIXWsxwthX6mn998sAKwz7XITm1SdlWmXpMBbpVIRNlCJU538Q9Arwazjbx_pCzmPe2gRheQftbwdX5kNW40GMKP5rgMKkLO-oxa-534MYnakL4CUG1ON-_UeL7oGny7ECtu3xYfMLTnWvZHPX-YpnZZcj2XJc6ZgmWfPTQnLpu2LRuCTqWew-Xipuk3_XjwRddHaxMylGjRmhJlPUrzhn5-TD4FB1jJtW4PPT-lji7k1qP_ar0MOMKM_FC6zRUChL9F0E-uj7r2f1lf0wEzdOu5FFUgY_EWTisOn4BqrT2InCG98yygOmZw6uQNrrAzjs2Wletvs6_jEszj8-ANQe7COhmJscC9WuesI-XmT9l5hGWZd7cD-bUcvZgiHypT__6vQcdLejso_IuBQQQ6k3wvGFEFQuKW_DLtQqb_6NfEipxMs4n-q5iqv6ej6KasTlj0djly20aDTWj9UZIXLAZK2JW1F5Ti1p4Ju5ofSUd9t6VvVX0VFMZuJg0SPrD9_KJrsNsExKAEIvz0jhfrUGO1VzDrfkDsRYG83D2UklAohtCIGG3ykpnkHpfGkWFP5pVlA1Ppdmyx_-W-fOVSmAdew0huyKHz9Fdw-ZNt8i78_qU_K9ieyxSe469UBmns30MA=w352-h625-no?authuser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95784" y="-244003"/>
            <a:ext cx="1676400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210</TotalTime>
  <Words>109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 Black</vt:lpstr>
      <vt:lpstr>Corbel</vt:lpstr>
      <vt:lpstr>Gill Sans MT</vt:lpstr>
      <vt:lpstr>Liberation Serif</vt:lpstr>
      <vt:lpstr>Verdana</vt:lpstr>
      <vt:lpstr>Wingdings 2</vt:lpstr>
      <vt:lpstr>Солнцестояние</vt:lpstr>
      <vt:lpstr>ДК с. Битимка</vt:lpstr>
      <vt:lpstr>Театр играет огромную роль в нравственном и эстетическом воспитании детей. Занятия в театральном кружке развивают у детей фантазию, память, мышление, артистические способности, знакомят с множеством детских сказок, способствуют развитию общительности, коммуникабельности, развивают двигательную активность. </vt:lpstr>
      <vt:lpstr>Цель программы: Приобщение детей и подросков к творчеству, выявление и развитие их творческих способностей. </vt:lpstr>
      <vt:lpstr>    ЗАДАЧИ:    </vt:lpstr>
      <vt:lpstr>НАШИ ЗНЯТИЯ И ВЫСТУПЛЕНИЯ</vt:lpstr>
      <vt:lpstr>ПЛАН РАЗВИТИЯ –  Учить детей ориентироваться в пространстве, равномерно размещаться на площадке, строить диалог с партнером на заданную тему; развивать способность произвольно напрягать и расслаблять отдельные группы мышц, запоминать слова героев спектаклей; развивать зрительное, слуховое внимание, память, наблюдательность, образное мышление, фантазию, воображение, интерес к сценическому искусству; упражнять в четком произношении слов, отрабатывать дикцию; воспитывать нравственно-эстетические качества. принимать участие в  конкурсах, фестивалях, смотрах в том числе концертно-гастрольную деятельность; Систематически обогащать репертуар постановочными работами, отвечающими интересам участников и критериям художественности.</vt:lpstr>
      <vt:lpstr>Участники клубного формирования принимают  участие  во многих мероприятиях, проводимых  Домом Культуры.</vt:lpstr>
      <vt:lpstr>Книга отзывов и предложений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«КОЛЛАЖ» кружок декоративного прикладного творчества</dc:title>
  <dc:creator>Admin</dc:creator>
  <cp:lastModifiedBy>User</cp:lastModifiedBy>
  <cp:revision>29</cp:revision>
  <dcterms:created xsi:type="dcterms:W3CDTF">2020-10-12T15:02:06Z</dcterms:created>
  <dcterms:modified xsi:type="dcterms:W3CDTF">2020-11-13T08:37:34Z</dcterms:modified>
</cp:coreProperties>
</file>