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1" r:id="rId3"/>
    <p:sldId id="264" r:id="rId4"/>
    <p:sldId id="268" r:id="rId5"/>
    <p:sldId id="267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3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9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8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1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1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9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ДК с. </a:t>
            </a:r>
            <a:r>
              <a:rPr lang="ru-RU" sz="3200" b="1" dirty="0" err="1" smtClean="0">
                <a:solidFill>
                  <a:srgbClr val="0070C0"/>
                </a:solidFill>
                <a:latin typeface="Liberation Serif" panose="02020603050405020304" pitchFamily="18" charset="0"/>
              </a:rPr>
              <a:t>Битимка</a:t>
            </a:r>
            <a:endParaRPr lang="ru-RU" sz="32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844824"/>
            <a:ext cx="33123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Кружок - 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«АЖУР»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(Ассоциация Женщин Увлекающихся Рукоделием) </a:t>
            </a:r>
            <a:r>
              <a:rPr lang="ru-RU" sz="3200" b="1" dirty="0">
                <a:solidFill>
                  <a:srgbClr val="002060"/>
                </a:solidFill>
              </a:rPr>
              <a:t>Руководитель </a:t>
            </a:r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ru-RU" sz="3200" b="1" dirty="0" err="1" smtClean="0">
                <a:solidFill>
                  <a:srgbClr val="002060"/>
                </a:solidFill>
              </a:rPr>
              <a:t>Намитова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Наталья </a:t>
            </a:r>
            <a:r>
              <a:rPr lang="ru-RU" sz="3200" b="1" dirty="0" smtClean="0">
                <a:solidFill>
                  <a:srgbClr val="002060"/>
                </a:solidFill>
              </a:rPr>
              <a:t>Владимировна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C:\Users\Admin\Desktop\ФОТО для презентаций\КАРАБАС БАРАБАС\IMG-20200325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2" y="2479120"/>
            <a:ext cx="5022857" cy="37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ЛОГОТИПЫ\Логотип ЦКС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086614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Вязание способствует не только привитию, совершенствованию определенных трудовых навыков и умений, но и развитию творческих способностей, формированию общей культуры личности, эстетического вкуса.</a:t>
            </a:r>
            <a:br>
              <a:rPr lang="ru-RU" sz="2400" b="1" dirty="0">
                <a:solidFill>
                  <a:schemeClr val="tx2"/>
                </a:solidFill>
                <a:latin typeface="Liberation Serif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28161" y="2564905"/>
            <a:ext cx="2936327" cy="29523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Списочный состав – 17 участников</a:t>
            </a:r>
            <a:endParaRPr lang="ru-RU" sz="2400" b="1" dirty="0">
              <a:latin typeface="Liberation Serif" panose="02020603050405020304" pitchFamily="18" charset="0"/>
            </a:endParaRP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(</a:t>
            </a:r>
            <a:r>
              <a:rPr lang="ru-RU" sz="2400" b="1" dirty="0">
                <a:latin typeface="Liberation Serif" panose="02020603050405020304" pitchFamily="18" charset="0"/>
              </a:rPr>
              <a:t>8</a:t>
            </a:r>
            <a:r>
              <a:rPr lang="ru-RU" sz="2400" b="1" dirty="0" smtClean="0">
                <a:latin typeface="Liberation Serif" panose="02020603050405020304" pitchFamily="18" charset="0"/>
              </a:rPr>
              <a:t> – взрослые,</a:t>
            </a:r>
            <a:endParaRPr lang="ru-RU" sz="2400" b="1" dirty="0">
              <a:latin typeface="Liberation Serif" panose="02020603050405020304" pitchFamily="18" charset="0"/>
            </a:endParaRPr>
          </a:p>
          <a:p>
            <a:r>
              <a:rPr lang="ru-RU" sz="2400" b="1" dirty="0">
                <a:latin typeface="Liberation Serif" panose="02020603050405020304" pitchFamily="18" charset="0"/>
              </a:rPr>
              <a:t>9</a:t>
            </a:r>
            <a:r>
              <a:rPr lang="ru-RU" sz="2400" b="1" dirty="0" smtClean="0">
                <a:latin typeface="Liberation Serif" panose="02020603050405020304" pitchFamily="18" charset="0"/>
              </a:rPr>
              <a:t>- старшее поколение)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pic>
        <p:nvPicPr>
          <p:cNvPr id="4" name="Picture 2" descr="C:\Users\Admin\Desktop\клубные формирования\АЖУР\image (7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326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7"/>
    </mc:Choice>
    <mc:Fallback xmlns="">
      <p:transition spd="slow" advTm="87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9"/>
            <a:ext cx="7931224" cy="24707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Цель программы: 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обучение </a:t>
            </a:r>
            <a:r>
              <a:rPr lang="ru-RU" sz="2800" b="1" dirty="0">
                <a:solidFill>
                  <a:srgbClr val="7030A0"/>
                </a:solidFill>
              </a:rPr>
              <a:t>основам и техникам вязания крючком и спицами.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2675467"/>
            <a:ext cx="3816424" cy="345069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Программа кружка «АЖУР» носит практико-ориентированный характер. Она способствует не только привитию, совершенствованию определенных трудовых умений и навыков, но и способствует развитию личностного и творческого потенциала обучающихся посредством декоративно-прикладной деятельности.</a:t>
            </a: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клубные формирования\АЖУР\image (4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815333" cy="32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3"/>
    </mc:Choice>
    <mc:Fallback xmlns="">
      <p:transition spd="slow" advTm="72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ЗАДАЧИ: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568951" cy="48965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Обучающие: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изучение технологии и особенностей вязания изделий различной степени сложности;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умение пользоваться схемами и образцами для выполнения моделей;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овладение методами и приемами самостоятельной работы;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освоение правил безопасной работы с инструментами и материалами.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Развивающие: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развитие усидчивости, аккуратности, внимания, моторных навыков;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развитие творческого мышления и добросовестного отношения к работе;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развитие эстетического вкуса.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Воспитательные: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формирование интереса обучающихся к вязанию крючком и спицами;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воспитание трудолюбия, терпения, аккуратности, взаимовыручки и взаимопомощи;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воспитание упорства в достижении желаемых результатов;</a:t>
            </a:r>
          </a:p>
          <a:p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- воспитание на лучших традициях женского рукоделия.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НАШИ РАБОТЫ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клубные формирования\АЖУР\image (6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4525"/>
            <a:ext cx="2856317" cy="20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для презентаций\ажур\20171116_11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1592"/>
            <a:ext cx="3560770" cy="20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ФОТО для презентаций\ажур\20171120_14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84525"/>
            <a:ext cx="1436859" cy="20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ФОТО для презентаций\ажур\20171211_125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54" y="2355416"/>
            <a:ext cx="2231615" cy="12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ФОТО для презентаций\ажур\20180131_1722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91" y="3725440"/>
            <a:ext cx="148326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ФОТО для презентаций\ажур\IMG_20200205_2204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68" y="3674390"/>
            <a:ext cx="1511979" cy="26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ФОТО для презентаций\ажур\20171201_1540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90" y="2195752"/>
            <a:ext cx="2617942" cy="16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ПЛАН РАЗВИТИЯ –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Особенностью современной ситуации, когда очень остро стоит вопрос занятости </a:t>
            </a:r>
            <a:r>
              <a:rPr lang="ru-RU" sz="20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населения всех возрастных категорий, </a:t>
            </a:r>
            <a:r>
              <a:rPr lang="ru-RU" sz="20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умения организовать свой досуг. В процессе обучения по данной программе обучающимся дается возможность реально, самостоятельно открывать для себя волшебный мир вязания, превратить его в предметы быта</a:t>
            </a:r>
            <a:r>
              <a:rPr lang="ru-RU" sz="20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. Участие в выставках, мастер – классах.</a:t>
            </a:r>
            <a:endParaRPr lang="ru-RU" sz="2000" b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098" name="Picture 2" descr="C:\Users\Admin\Desktop\клубные формирования\АЖУР\image (6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2896"/>
            <a:ext cx="6492213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Книга отзывов и предложений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lh3.googleusercontent.com/exFbcrCTnIJxXIctwEKqG9WYTY7wuPUe4BrbOCAX3botv1uI38hrkDYJqjWhO39l0TIO6Doo2iuiYmmXiemtBwmIg2BTDw_uW2heM2eIC1mEb5wrocEJ2vRDOtq5woEADKx3onKQ4mJcMfDfBIoPPmJAWeRKcMH1DrcTcNIUIbMLshx938pZgH8NUWU2cFqqMz4NwukMsuNaW7zbgpZcX4O5L-NnixhKWLWXjmyIq5YWDtbjj3KMKuS8G1QzAmu79wdOqQNctc4SaL4--XykRPYp1HkijlDyeejTNQzGwVe9EIzr6VRp0qalIBVp1WvuD3gediAIXlSjilLavzjcIOevaST2Sf9jzMYrxYs1ryrZDSab4UAL-MJ1Lgr2Zu6jc6G0rIM04NWyhiFQL1qpm47MgjTylN0dnhtAHiEF5lgZY72HcfLfBKRgkZ_fumuVGD-deEeZ5JGWeZ7UaRU1wonHONUm2hgRwPRpaDTNjBqbIXNsso1_FRG2rsdUkrXRAE-FkgRQNuDMpMXm6WSsl-An2OtIHwdxaqWx4kzV99lcOosV5OYFXq--nD6ijiOL9o_IHhFyUQD109qVD1JGa-VudGLicGdfupAoGefsymizvDQomqeD9vQj71un7JtSCGbVOMVSHL_2dVY7OO2wWC1a4SdKCFf4fADviUIxATpMZm7EhPtp4K1pWPQANg=w352-h62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2595" y="2979753"/>
            <a:ext cx="2458329" cy="4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sD1aDcgl2eTeQ5ahF63B-yHbBIH3v6WjnXKk0Veg-ryGAscFp88kUhWO_it5g3kWxDpiijSMUg5fshQRE933BODaxB8C1ay-vXd_Aj2lXGO1Y5AqRpDvG8SDTnrqhTT80pF2t8PS4MtJ_eImDLsKDPLhnotLytZRr5_OrDgUCOq72xcuYrgtBKhoVAyLmHr8dKNn3C_lwyZr5gfEXEOgomwEag5hp7wMO2uP8OeNZ7dbYJTqWF47--uxrf4kiWgH9TSbgoGc239h8-heQcc8y77b9aqEdjySbqI965R-J2sCkRSTpz9rGUVg-jKfUtdfjTd8-6k8gaknGmB4uV-vaQXW4x0Caf0XkU4gmBbFnQhqP0msywyFtiKA3LyLkpimZikUvFF8CcCzxFkTzfvOmBdFiauIyYofBlyaa4Y3X7i-SGrrLSqZ8WFkt6KQ1P6Xt_XZE1NzkVXrm9xL5run8xm9WgoK84D2ErzxavsJWRydCuJi8MJUBGd0laEq0xNEbFo24GVEibtKHxgdq-0x_X0UVBLdEmd08aiaArI6Wc-1vkcnWlRbNFUk1A1yqpH0WXj9ufx3xl6BrtayzNgRG05pc-SXt5yUHBXAEMz16lnEFhEkaq6fixyFqKZPhR3mYE42r9NsF_2xrURwEDm-iUNFvIPAJ4EYZSQ9kC_FCLdraIqXLjtnVQEXux0zIA=w352-h62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8087" y="510596"/>
            <a:ext cx="2466132" cy="43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z7lgLRtcIyrs-kyuF9_NqS8DmUOuaMGZKMCvJ8mHFlhSB4CL4ZLPNRF1qOlFLxLOjJKYzQnW9dmwR30pCaVPI-QD1mQEi59XW2gebeiylE0LaXlSse2e4Vm_Nx4u73dogYxeoWPonqnycU3IAKN8kJ3p_ooFi-ocbD5pPP5DiTF8B2RnbI8jhF5i0wS_opbTMAQt1Z7Wo8KF39Yu3b-eHV4FxVENdEIwSahO8EiQJBMhqaV4SvoZSeqeBXdYmHJDQOyGZGJQJaNEcpv7AU-Ltn9PD8EnMJY703F41paYCJMpEsZ1vP4Vj3_3xOKE0keTYOjzbqPaHn_Cd_WgILkHznXjE3MgQsMowTVBJ8WoyBr44g3DhD4xwVFi5Ath3r1GqxyIQn15N5FKBBzu9J-WtEyShvIFlHZhlB83Urn4G2ryt4BdKw3R2Z4MopFHaEIWffIJ3fEH1MfHUfNDxqnVw0YGU4aPBhQcUEhCT1XGAJ_RYnsJF3laPK1rUIn9YS9p_hr7ci6nGSnPlTpJIEc8Xli6i_hhXTv37T4-V0DNuowXVKC_XAuEhmpGKTZpadBzyXNIZL3nLeZzF2i6wCrZUgGjqet0ugBhemSzaWNoWriTqPYokg2rnbOiRqAcqi12HiN8X86El3vZgbLLrp_p79d6BK0PCXeJdip19HzivaE6Psn68hasyIh7w4Vjjg=w352-h625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7234" y="2945009"/>
            <a:ext cx="2483365" cy="44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217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Liberation Serif</vt:lpstr>
      <vt:lpstr>Тема Office</vt:lpstr>
      <vt:lpstr>ДК с. Битимка</vt:lpstr>
      <vt:lpstr>Вязание способствует не только привитию, совершенствованию определенных трудовых навыков и умений, но и развитию творческих способностей, формированию общей культуры личности, эстетического вкуса. </vt:lpstr>
      <vt:lpstr>Цель программы:  обучение основам и техникам вязания крючком и спицами.</vt:lpstr>
      <vt:lpstr>    ЗАДАЧИ:    </vt:lpstr>
      <vt:lpstr>НАШИ РАБОТЫ</vt:lpstr>
      <vt:lpstr>ПЛАН РАЗВИТИЯ – Особенностью современной ситуации, когда очень остро стоит вопрос занятости населения всех возрастных категорий, умения организовать свой досуг. В процессе обучения по данной программе обучающимся дается возможность реально, самостоятельно открывать для себя волшебный мир вязания, превратить его в предметы быта. Участие в выставках, мастер – классах.</vt:lpstr>
      <vt:lpstr>Книга отзывов и предложений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«КОЛЛАЖ» кружок декоративного прикладного творчества</dc:title>
  <dc:creator>Admin</dc:creator>
  <cp:lastModifiedBy>User</cp:lastModifiedBy>
  <cp:revision>29</cp:revision>
  <dcterms:created xsi:type="dcterms:W3CDTF">2020-10-12T15:02:06Z</dcterms:created>
  <dcterms:modified xsi:type="dcterms:W3CDTF">2020-11-13T08:35:02Z</dcterms:modified>
</cp:coreProperties>
</file>